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9" r:id="rId5"/>
  </p:sldIdLst>
  <p:sldSz cx="6858000" cy="9906000" type="A4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6" userDrawn="1">
          <p15:clr>
            <a:srgbClr val="A4A3A4"/>
          </p15:clr>
        </p15:guide>
        <p15:guide id="2" pos="2296" userDrawn="1">
          <p15:clr>
            <a:srgbClr val="A4A3A4"/>
          </p15:clr>
        </p15:guide>
        <p15:guide id="3" pos="4167" userDrawn="1">
          <p15:clr>
            <a:srgbClr val="A4A3A4"/>
          </p15:clr>
        </p15:guide>
        <p15:guide id="4" pos="1117" userDrawn="1">
          <p15:clr>
            <a:srgbClr val="A4A3A4"/>
          </p15:clr>
        </p15:guide>
        <p15:guide id="5" pos="73" userDrawn="1">
          <p15:clr>
            <a:srgbClr val="A4A3A4"/>
          </p15:clr>
        </p15:guide>
        <p15:guide id="6" orient="horz" pos="1805" userDrawn="1">
          <p15:clr>
            <a:srgbClr val="A4A3A4"/>
          </p15:clr>
        </p15:guide>
        <p15:guide id="7" pos="2069" userDrawn="1">
          <p15:clr>
            <a:srgbClr val="A4A3A4"/>
          </p15:clr>
        </p15:guide>
        <p15:guide id="8" orient="horz" pos="3846" userDrawn="1">
          <p15:clr>
            <a:srgbClr val="A4A3A4"/>
          </p15:clr>
        </p15:guide>
        <p15:guide id="9" orient="horz" pos="4970" userDrawn="1">
          <p15:clr>
            <a:srgbClr val="A4A3A4"/>
          </p15:clr>
        </p15:guide>
        <p15:guide id="10" orient="horz" pos="1033" userDrawn="1">
          <p15:clr>
            <a:srgbClr val="A4A3A4"/>
          </p15:clr>
        </p15:guide>
        <p15:guide id="11" orient="horz" pos="3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" initials="AP" lastIdx="0" clrIdx="0"/>
  <p:cmAuthor id="2" name="admin29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3FF"/>
    <a:srgbClr val="D20042"/>
    <a:srgbClr val="E6E6E6"/>
    <a:srgbClr val="D20043"/>
    <a:srgbClr val="3A5DAB"/>
    <a:srgbClr val="D91D52"/>
    <a:srgbClr val="FF7800"/>
    <a:srgbClr val="0043E1"/>
    <a:srgbClr val="B2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574D7-CE86-4F9B-B3EC-608CE37223CE}" v="3" dt="2026-01-12T12:02:33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6224" autoAdjust="0"/>
  </p:normalViewPr>
  <p:slideViewPr>
    <p:cSldViewPr>
      <p:cViewPr varScale="1">
        <p:scale>
          <a:sx n="72" d="100"/>
          <a:sy n="72" d="100"/>
        </p:scale>
        <p:origin x="2886" y="78"/>
      </p:cViewPr>
      <p:guideLst>
        <p:guide orient="horz" pos="3256"/>
        <p:guide pos="2296"/>
        <p:guide pos="4167"/>
        <p:guide pos="1117"/>
        <p:guide pos="73"/>
        <p:guide orient="horz" pos="1805"/>
        <p:guide pos="2069"/>
        <p:guide orient="horz" pos="3846"/>
        <p:guide orient="horz" pos="4970"/>
        <p:guide orient="horz" pos="1033"/>
        <p:guide orient="horz" pos="3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54" y="96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lle Sinquin" userId="e33a38f6-a960-4c37-9f25-c0dbdab85f4a" providerId="ADAL" clId="{1EA50C5F-0281-4B3F-AF7E-DB8E7EF8B2BC}"/>
    <pc:docChg chg="undo custSel delSld modSld">
      <pc:chgData name="Estelle Sinquin" userId="e33a38f6-a960-4c37-9f25-c0dbdab85f4a" providerId="ADAL" clId="{1EA50C5F-0281-4B3F-AF7E-DB8E7EF8B2BC}" dt="2026-01-12T12:05:52.988" v="364" actId="20577"/>
      <pc:docMkLst>
        <pc:docMk/>
      </pc:docMkLst>
      <pc:sldChg chg="modSp del mod">
        <pc:chgData name="Estelle Sinquin" userId="e33a38f6-a960-4c37-9f25-c0dbdab85f4a" providerId="ADAL" clId="{1EA50C5F-0281-4B3F-AF7E-DB8E7EF8B2BC}" dt="2026-01-12T12:04:32.165" v="298" actId="47"/>
        <pc:sldMkLst>
          <pc:docMk/>
          <pc:sldMk cId="2158438225" sldId="354"/>
        </pc:sldMkLst>
        <pc:spChg chg="mod">
          <ac:chgData name="Estelle Sinquin" userId="e33a38f6-a960-4c37-9f25-c0dbdab85f4a" providerId="ADAL" clId="{1EA50C5F-0281-4B3F-AF7E-DB8E7EF8B2BC}" dt="2026-01-12T10:52:19.085" v="7" actId="6549"/>
          <ac:spMkLst>
            <pc:docMk/>
            <pc:sldMk cId="2158438225" sldId="354"/>
            <ac:spMk id="2" creationId="{00000000-0000-0000-0000-000000000000}"/>
          </ac:spMkLst>
        </pc:spChg>
        <pc:spChg chg="mod">
          <ac:chgData name="Estelle Sinquin" userId="e33a38f6-a960-4c37-9f25-c0dbdab85f4a" providerId="ADAL" clId="{1EA50C5F-0281-4B3F-AF7E-DB8E7EF8B2BC}" dt="2026-01-12T10:52:24.325" v="8" actId="13926"/>
          <ac:spMkLst>
            <pc:docMk/>
            <pc:sldMk cId="2158438225" sldId="354"/>
            <ac:spMk id="8" creationId="{A722866E-DA37-4F46-B71B-093AA0BBE171}"/>
          </ac:spMkLst>
        </pc:spChg>
        <pc:spChg chg="mod">
          <ac:chgData name="Estelle Sinquin" userId="e33a38f6-a960-4c37-9f25-c0dbdab85f4a" providerId="ADAL" clId="{1EA50C5F-0281-4B3F-AF7E-DB8E7EF8B2BC}" dt="2026-01-12T10:52:27.294" v="9" actId="13926"/>
          <ac:spMkLst>
            <pc:docMk/>
            <pc:sldMk cId="2158438225" sldId="354"/>
            <ac:spMk id="11" creationId="{836DD763-EE88-41B2-B5DC-2BFE0AA4B893}"/>
          </ac:spMkLst>
        </pc:spChg>
        <pc:spChg chg="mod">
          <ac:chgData name="Estelle Sinquin" userId="e33a38f6-a960-4c37-9f25-c0dbdab85f4a" providerId="ADAL" clId="{1EA50C5F-0281-4B3F-AF7E-DB8E7EF8B2BC}" dt="2026-01-12T10:52:30.519" v="10" actId="13926"/>
          <ac:spMkLst>
            <pc:docMk/>
            <pc:sldMk cId="2158438225" sldId="354"/>
            <ac:spMk id="13" creationId="{DF4BDA60-A63A-4925-BD46-9CE0CD9525FC}"/>
          </ac:spMkLst>
        </pc:spChg>
      </pc:sldChg>
      <pc:sldChg chg="addSp delSp modSp mod">
        <pc:chgData name="Estelle Sinquin" userId="e33a38f6-a960-4c37-9f25-c0dbdab85f4a" providerId="ADAL" clId="{1EA50C5F-0281-4B3F-AF7E-DB8E7EF8B2BC}" dt="2026-01-12T12:05:52.988" v="364" actId="20577"/>
        <pc:sldMkLst>
          <pc:docMk/>
          <pc:sldMk cId="1177198662" sldId="369"/>
        </pc:sldMkLst>
        <pc:spChg chg="mod">
          <ac:chgData name="Estelle Sinquin" userId="e33a38f6-a960-4c37-9f25-c0dbdab85f4a" providerId="ADAL" clId="{1EA50C5F-0281-4B3F-AF7E-DB8E7EF8B2BC}" dt="2026-01-12T12:05:02.245" v="331" actId="20577"/>
          <ac:spMkLst>
            <pc:docMk/>
            <pc:sldMk cId="1177198662" sldId="369"/>
            <ac:spMk id="2" creationId="{00000000-0000-0000-0000-000000000000}"/>
          </ac:spMkLst>
        </pc:spChg>
        <pc:spChg chg="add mod">
          <ac:chgData name="Estelle Sinquin" userId="e33a38f6-a960-4c37-9f25-c0dbdab85f4a" providerId="ADAL" clId="{1EA50C5F-0281-4B3F-AF7E-DB8E7EF8B2BC}" dt="2026-01-12T12:05:52.988" v="364" actId="20577"/>
          <ac:spMkLst>
            <pc:docMk/>
            <pc:sldMk cId="1177198662" sldId="369"/>
            <ac:spMk id="3" creationId="{778D9963-D0D7-A67E-DD36-581B4CAD5D7D}"/>
          </ac:spMkLst>
        </pc:spChg>
        <pc:spChg chg="mod">
          <ac:chgData name="Estelle Sinquin" userId="e33a38f6-a960-4c37-9f25-c0dbdab85f4a" providerId="ADAL" clId="{1EA50C5F-0281-4B3F-AF7E-DB8E7EF8B2BC}" dt="2026-01-12T12:04:03.288" v="253" actId="5793"/>
          <ac:spMkLst>
            <pc:docMk/>
            <pc:sldMk cId="1177198662" sldId="369"/>
            <ac:spMk id="10" creationId="{6039EA11-A621-0044-9FEB-270151CF2543}"/>
          </ac:spMkLst>
        </pc:spChg>
        <pc:spChg chg="mod">
          <ac:chgData name="Estelle Sinquin" userId="e33a38f6-a960-4c37-9f25-c0dbdab85f4a" providerId="ADAL" clId="{1EA50C5F-0281-4B3F-AF7E-DB8E7EF8B2BC}" dt="2026-01-12T12:02:43.620" v="48" actId="6549"/>
          <ac:spMkLst>
            <pc:docMk/>
            <pc:sldMk cId="1177198662" sldId="369"/>
            <ac:spMk id="14" creationId="{A722866E-DA37-4F46-B71B-093AA0BBE171}"/>
          </ac:spMkLst>
        </pc:spChg>
        <pc:spChg chg="mod">
          <ac:chgData name="Estelle Sinquin" userId="e33a38f6-a960-4c37-9f25-c0dbdab85f4a" providerId="ADAL" clId="{1EA50C5F-0281-4B3F-AF7E-DB8E7EF8B2BC}" dt="2026-01-12T12:02:40.569" v="46" actId="20577"/>
          <ac:spMkLst>
            <pc:docMk/>
            <pc:sldMk cId="1177198662" sldId="369"/>
            <ac:spMk id="15" creationId="{836DD763-EE88-41B2-B5DC-2BFE0AA4B893}"/>
          </ac:spMkLst>
        </pc:spChg>
        <pc:spChg chg="mod">
          <ac:chgData name="Estelle Sinquin" userId="e33a38f6-a960-4c37-9f25-c0dbdab85f4a" providerId="ADAL" clId="{1EA50C5F-0281-4B3F-AF7E-DB8E7EF8B2BC}" dt="2026-01-12T12:03:14.650" v="91" actId="20577"/>
          <ac:spMkLst>
            <pc:docMk/>
            <pc:sldMk cId="1177198662" sldId="369"/>
            <ac:spMk id="17" creationId="{9725D0C3-A164-4AEE-B5E8-0C7C8B1D22FC}"/>
          </ac:spMkLst>
        </pc:spChg>
        <pc:spChg chg="mod">
          <ac:chgData name="Estelle Sinquin" userId="e33a38f6-a960-4c37-9f25-c0dbdab85f4a" providerId="ADAL" clId="{1EA50C5F-0281-4B3F-AF7E-DB8E7EF8B2BC}" dt="2026-01-12T12:04:20.567" v="295" actId="6549"/>
          <ac:spMkLst>
            <pc:docMk/>
            <pc:sldMk cId="1177198662" sldId="369"/>
            <ac:spMk id="27" creationId="{DF4BDA60-A63A-4925-BD46-9CE0CD9525FC}"/>
          </ac:spMkLst>
        </pc:spChg>
        <pc:spChg chg="mod">
          <ac:chgData name="Estelle Sinquin" userId="e33a38f6-a960-4c37-9f25-c0dbdab85f4a" providerId="ADAL" clId="{1EA50C5F-0281-4B3F-AF7E-DB8E7EF8B2BC}" dt="2026-01-12T12:04:23.049" v="297" actId="6549"/>
          <ac:spMkLst>
            <pc:docMk/>
            <pc:sldMk cId="1177198662" sldId="369"/>
            <ac:spMk id="41" creationId="{192AA957-E279-484C-BB43-F7DB29936871}"/>
          </ac:spMkLst>
        </pc:spChg>
        <pc:picChg chg="del">
          <ac:chgData name="Estelle Sinquin" userId="e33a38f6-a960-4c37-9f25-c0dbdab85f4a" providerId="ADAL" clId="{1EA50C5F-0281-4B3F-AF7E-DB8E7EF8B2BC}" dt="2026-01-12T12:02:30.144" v="22" actId="478"/>
          <ac:picMkLst>
            <pc:docMk/>
            <pc:sldMk cId="1177198662" sldId="369"/>
            <ac:picMk id="8" creationId="{A3D0E7D3-004A-C704-B9D6-96AEE1721661}"/>
          </ac:picMkLst>
        </pc:picChg>
        <pc:picChg chg="del">
          <ac:chgData name="Estelle Sinquin" userId="e33a38f6-a960-4c37-9f25-c0dbdab85f4a" providerId="ADAL" clId="{1EA50C5F-0281-4B3F-AF7E-DB8E7EF8B2BC}" dt="2026-01-12T12:02:45.385" v="49" actId="478"/>
          <ac:picMkLst>
            <pc:docMk/>
            <pc:sldMk cId="1177198662" sldId="369"/>
            <ac:picMk id="12" creationId="{055BA642-E7E8-2F27-5B0C-7AC7887FF16B}"/>
          </ac:picMkLst>
        </pc:picChg>
        <pc:picChg chg="add mod">
          <ac:chgData name="Estelle Sinquin" userId="e33a38f6-a960-4c37-9f25-c0dbdab85f4a" providerId="ADAL" clId="{1EA50C5F-0281-4B3F-AF7E-DB8E7EF8B2BC}" dt="2026-01-12T12:02:33.299" v="23" actId="1076"/>
          <ac:picMkLst>
            <pc:docMk/>
            <pc:sldMk cId="1177198662" sldId="369"/>
            <ac:picMk id="1026" creationId="{B2D7FCD7-34DE-B22F-0E2B-13CAF5FC0C46}"/>
          </ac:picMkLst>
        </pc:picChg>
      </pc:sldChg>
      <pc:sldChg chg="del">
        <pc:chgData name="Estelle Sinquin" userId="e33a38f6-a960-4c37-9f25-c0dbdab85f4a" providerId="ADAL" clId="{1EA50C5F-0281-4B3F-AF7E-DB8E7EF8B2BC}" dt="2026-01-12T12:04:34.531" v="301" actId="47"/>
        <pc:sldMkLst>
          <pc:docMk/>
          <pc:sldMk cId="674024728" sldId="385"/>
        </pc:sldMkLst>
      </pc:sldChg>
      <pc:sldChg chg="modSp del mod">
        <pc:chgData name="Estelle Sinquin" userId="e33a38f6-a960-4c37-9f25-c0dbdab85f4a" providerId="ADAL" clId="{1EA50C5F-0281-4B3F-AF7E-DB8E7EF8B2BC}" dt="2026-01-12T12:04:36.096" v="307" actId="47"/>
        <pc:sldMkLst>
          <pc:docMk/>
          <pc:sldMk cId="813124282" sldId="386"/>
        </pc:sldMkLst>
        <pc:spChg chg="mod">
          <ac:chgData name="Estelle Sinquin" userId="e33a38f6-a960-4c37-9f25-c0dbdab85f4a" providerId="ADAL" clId="{1EA50C5F-0281-4B3F-AF7E-DB8E7EF8B2BC}" dt="2026-01-12T10:52:45.863" v="19" actId="20577"/>
          <ac:spMkLst>
            <pc:docMk/>
            <pc:sldMk cId="813124282" sldId="386"/>
            <ac:spMk id="2" creationId="{35B99BFF-E543-7E70-50FD-CFC6A9EB1203}"/>
          </ac:spMkLst>
        </pc:spChg>
      </pc:sldChg>
      <pc:sldChg chg="del">
        <pc:chgData name="Estelle Sinquin" userId="e33a38f6-a960-4c37-9f25-c0dbdab85f4a" providerId="ADAL" clId="{1EA50C5F-0281-4B3F-AF7E-DB8E7EF8B2BC}" dt="2026-01-12T12:04:36.640" v="308" actId="47"/>
        <pc:sldMkLst>
          <pc:docMk/>
          <pc:sldMk cId="2176450302" sldId="387"/>
        </pc:sldMkLst>
      </pc:sldChg>
      <pc:sldChg chg="del">
        <pc:chgData name="Estelle Sinquin" userId="e33a38f6-a960-4c37-9f25-c0dbdab85f4a" providerId="ADAL" clId="{1EA50C5F-0281-4B3F-AF7E-DB8E7EF8B2BC}" dt="2026-01-12T12:04:35.764" v="306" actId="47"/>
        <pc:sldMkLst>
          <pc:docMk/>
          <pc:sldMk cId="3603865428" sldId="388"/>
        </pc:sldMkLst>
      </pc:sldChg>
      <pc:sldChg chg="del">
        <pc:chgData name="Estelle Sinquin" userId="e33a38f6-a960-4c37-9f25-c0dbdab85f4a" providerId="ADAL" clId="{1EA50C5F-0281-4B3F-AF7E-DB8E7EF8B2BC}" dt="2026-01-12T12:04:35.510" v="305" actId="47"/>
        <pc:sldMkLst>
          <pc:docMk/>
          <pc:sldMk cId="3516368968" sldId="389"/>
        </pc:sldMkLst>
      </pc:sldChg>
      <pc:sldChg chg="del">
        <pc:chgData name="Estelle Sinquin" userId="e33a38f6-a960-4c37-9f25-c0dbdab85f4a" providerId="ADAL" clId="{1EA50C5F-0281-4B3F-AF7E-DB8E7EF8B2BC}" dt="2026-01-12T12:04:34.207" v="300" actId="47"/>
        <pc:sldMkLst>
          <pc:docMk/>
          <pc:sldMk cId="1644930028" sldId="390"/>
        </pc:sldMkLst>
      </pc:sldChg>
      <pc:sldChg chg="del">
        <pc:chgData name="Estelle Sinquin" userId="e33a38f6-a960-4c37-9f25-c0dbdab85f4a" providerId="ADAL" clId="{1EA50C5F-0281-4B3F-AF7E-DB8E7EF8B2BC}" dt="2026-01-12T12:04:33.591" v="299" actId="47"/>
        <pc:sldMkLst>
          <pc:docMk/>
          <pc:sldMk cId="2981273720" sldId="391"/>
        </pc:sldMkLst>
      </pc:sldChg>
      <pc:sldChg chg="del">
        <pc:chgData name="Estelle Sinquin" userId="e33a38f6-a960-4c37-9f25-c0dbdab85f4a" providerId="ADAL" clId="{1EA50C5F-0281-4B3F-AF7E-DB8E7EF8B2BC}" dt="2026-01-12T12:04:34.986" v="303" actId="47"/>
        <pc:sldMkLst>
          <pc:docMk/>
          <pc:sldMk cId="1968668646" sldId="393"/>
        </pc:sldMkLst>
      </pc:sldChg>
      <pc:sldChg chg="del">
        <pc:chgData name="Estelle Sinquin" userId="e33a38f6-a960-4c37-9f25-c0dbdab85f4a" providerId="ADAL" clId="{1EA50C5F-0281-4B3F-AF7E-DB8E7EF8B2BC}" dt="2026-01-12T12:04:35.248" v="304" actId="47"/>
        <pc:sldMkLst>
          <pc:docMk/>
          <pc:sldMk cId="811544606" sldId="394"/>
        </pc:sldMkLst>
      </pc:sldChg>
      <pc:sldChg chg="del">
        <pc:chgData name="Estelle Sinquin" userId="e33a38f6-a960-4c37-9f25-c0dbdab85f4a" providerId="ADAL" clId="{1EA50C5F-0281-4B3F-AF7E-DB8E7EF8B2BC}" dt="2026-01-12T12:04:34.747" v="302" actId="47"/>
        <pc:sldMkLst>
          <pc:docMk/>
          <pc:sldMk cId="4251494384" sldId="3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5" y="0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/>
          <a:lstStyle>
            <a:lvl1pPr algn="r">
              <a:defRPr sz="1300"/>
            </a:lvl1pPr>
          </a:lstStyle>
          <a:p>
            <a:fld id="{AB2739E0-016A-4F40-AB0D-29504C590E6C}" type="datetime1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721106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5" y="9721106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 anchor="b"/>
          <a:lstStyle>
            <a:lvl1pPr algn="r">
              <a:defRPr sz="1300"/>
            </a:lvl1pPr>
          </a:lstStyle>
          <a:p>
            <a:fld id="{0FC68F9E-92A3-47CB-B157-E323DC0EB03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0682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5" y="0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/>
          <a:lstStyle>
            <a:lvl1pPr algn="r">
              <a:defRPr sz="1300"/>
            </a:lvl1pPr>
          </a:lstStyle>
          <a:p>
            <a:fld id="{33D3DA3A-FEAC-4E0E-9F06-7B3383FF38F4}" type="datetime1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25675" y="769938"/>
            <a:ext cx="2652713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335" tIns="49167" rIns="98335" bIns="4916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5"/>
            <a:ext cx="5683250" cy="4605576"/>
          </a:xfrm>
          <a:prstGeom prst="rect">
            <a:avLst/>
          </a:prstGeom>
        </p:spPr>
        <p:txBody>
          <a:bodyPr vert="horz" lIns="98335" tIns="49167" rIns="98335" bIns="49167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721106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5" y="9721106"/>
            <a:ext cx="3078427" cy="511731"/>
          </a:xfrm>
          <a:prstGeom prst="rect">
            <a:avLst/>
          </a:prstGeom>
        </p:spPr>
        <p:txBody>
          <a:bodyPr vert="horz" lIns="98335" tIns="49167" rIns="98335" bIns="49167" rtlCol="0" anchor="b"/>
          <a:lstStyle>
            <a:lvl1pPr algn="r">
              <a:defRPr sz="1300"/>
            </a:lvl1pPr>
          </a:lstStyle>
          <a:p>
            <a:fld id="{E33DE07F-940A-4BF3-A63C-D199567AC6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9808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105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73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0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8580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2" r:id="rId3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>
          <p15:clr>
            <a:srgbClr val="F26B43"/>
          </p15:clr>
        </p15:guide>
        <p15:guide id="3" orient="horz" pos="625">
          <p15:clr>
            <a:srgbClr val="F26B43"/>
          </p15:clr>
        </p15:guide>
        <p15:guide id="4" orient="horz" pos="6023">
          <p15:clr>
            <a:srgbClr val="F26B43"/>
          </p15:clr>
        </p15:guide>
        <p15:guide id="5" pos="2160">
          <p15:clr>
            <a:srgbClr val="F26B43"/>
          </p15:clr>
        </p15:guide>
        <p15:guide id="8" orient="horz" pos="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objet&#10;&#10;Description générée avec un niveau de confiance élevé">
            <a:extLst>
              <a:ext uri="{FF2B5EF4-FFF2-40B4-BE49-F238E27FC236}">
                <a16:creationId xmlns:a16="http://schemas.microsoft.com/office/drawing/2014/main" id="{773570B1-9C44-4177-B5F6-BBDB8805B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37" y="109880"/>
            <a:ext cx="5170765" cy="8424936"/>
          </a:xfrm>
          <a:prstGeom prst="rect">
            <a:avLst/>
          </a:prstGeom>
        </p:spPr>
      </p:pic>
      <p:sp>
        <p:nvSpPr>
          <p:cNvPr id="41" name="Text Box 8">
            <a:extLst>
              <a:ext uri="{FF2B5EF4-FFF2-40B4-BE49-F238E27FC236}">
                <a16:creationId xmlns:a16="http://schemas.microsoft.com/office/drawing/2014/main" id="{192AA957-E279-484C-BB43-F7DB29936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67" y="9562092"/>
            <a:ext cx="30958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43FF"/>
                </a:solidFill>
                <a:effectLst/>
                <a:uLnTx/>
                <a:uFillTx/>
                <a:latin typeface="Calibri Light" panose="020F0302020204030204" pitchFamily="34" charset="0"/>
              </a:rPr>
              <a:t>© 2026–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43FF"/>
                </a:solidFill>
                <a:effectLst/>
                <a:uLnTx/>
                <a:uFillTx/>
                <a:latin typeface="Calibri Light" panose="020F0302020204030204" pitchFamily="34" charset="0"/>
              </a:rPr>
              <a:t>Ingénieurs et Scientifiques de France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43FF"/>
                </a:solidFill>
                <a:effectLst/>
                <a:uLnTx/>
                <a:uFillTx/>
                <a:latin typeface="Calibri Light" panose="020F0302020204030204" pitchFamily="34" charset="0"/>
              </a:rPr>
              <a:t>- Tous droits réservés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2866E-DA37-4F46-B71B-093AA0BBE171}"/>
              </a:ext>
            </a:extLst>
          </p:cNvPr>
          <p:cNvSpPr/>
          <p:nvPr/>
        </p:nvSpPr>
        <p:spPr>
          <a:xfrm>
            <a:off x="288869" y="541931"/>
            <a:ext cx="6152110" cy="338554"/>
          </a:xfrm>
          <a:prstGeom prst="rect">
            <a:avLst/>
          </a:prstGeom>
          <a:solidFill>
            <a:srgbClr val="0043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600" b="1" cap="small" dirty="0">
                <a:solidFill>
                  <a:schemeClr val="bg1"/>
                </a:solidFill>
              </a:rPr>
              <a:t>Candidat 2026 au poste d’administrateur d’IESF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6DD763-EE88-41B2-B5DC-2BFE0AA4B893}"/>
              </a:ext>
            </a:extLst>
          </p:cNvPr>
          <p:cNvSpPr/>
          <p:nvPr/>
        </p:nvSpPr>
        <p:spPr>
          <a:xfrm>
            <a:off x="165987" y="105221"/>
            <a:ext cx="62976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D20042"/>
                </a:solidFill>
              </a:rPr>
              <a:t>Collège …….. 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25D0C3-A164-4AEE-B5E8-0C7C8B1D22FC}"/>
              </a:ext>
            </a:extLst>
          </p:cNvPr>
          <p:cNvSpPr/>
          <p:nvPr/>
        </p:nvSpPr>
        <p:spPr>
          <a:xfrm>
            <a:off x="3678075" y="1807373"/>
            <a:ext cx="2784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cs typeface="Arial" panose="020B0604020202020204" pitchFamily="34" charset="0"/>
              </a:rPr>
              <a:t>Présenté par L'association </a:t>
            </a:r>
          </a:p>
          <a:p>
            <a:r>
              <a:rPr lang="fr-FR" sz="1400" b="1" dirty="0">
                <a:cs typeface="Arial" panose="020B0604020202020204" pitchFamily="34" charset="0"/>
              </a:rPr>
              <a:t>- Numéro de membre IESF,,,,,,,</a:t>
            </a:r>
          </a:p>
        </p:txBody>
      </p:sp>
      <p:sp>
        <p:nvSpPr>
          <p:cNvPr id="2" name="Rectangle 1"/>
          <p:cNvSpPr/>
          <p:nvPr/>
        </p:nvSpPr>
        <p:spPr>
          <a:xfrm>
            <a:off x="2169324" y="992560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kern="0" dirty="0">
                <a:solidFill>
                  <a:srgbClr val="0043E1"/>
                </a:solidFill>
              </a:rPr>
              <a:t>NOM Prénom</a:t>
            </a:r>
          </a:p>
          <a:p>
            <a:r>
              <a:rPr lang="fr-FR" sz="1400" b="1" dirty="0">
                <a:cs typeface="Arial" panose="020B0604020202020204" pitchFamily="34" charset="0"/>
              </a:rPr>
              <a:t>Ingénieur (e) diplômé (e)  de ,,,,,,,,,,,,,,,,,,,,,,,,,,en ,,,,,,,,,,,,,,,,,,,,,,,</a:t>
            </a:r>
          </a:p>
          <a:p>
            <a:endParaRPr lang="fr-FR" sz="1200" dirty="0">
              <a:latin typeface="Calibri Light" panose="020F03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24901C-0E39-447E-AE5E-2FE1C89E6514}"/>
              </a:ext>
            </a:extLst>
          </p:cNvPr>
          <p:cNvSpPr/>
          <p:nvPr/>
        </p:nvSpPr>
        <p:spPr>
          <a:xfrm>
            <a:off x="336747" y="3152800"/>
            <a:ext cx="6152110" cy="338554"/>
          </a:xfrm>
          <a:prstGeom prst="rect">
            <a:avLst/>
          </a:prstGeom>
          <a:solidFill>
            <a:srgbClr val="0043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600" b="1" cap="small" dirty="0">
                <a:solidFill>
                  <a:schemeClr val="bg1"/>
                </a:solidFill>
              </a:rPr>
              <a:t>Parcours, Présentation et motivations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24901C-0E39-447E-AE5E-2FE1C89E6514}"/>
              </a:ext>
            </a:extLst>
          </p:cNvPr>
          <p:cNvSpPr/>
          <p:nvPr/>
        </p:nvSpPr>
        <p:spPr>
          <a:xfrm>
            <a:off x="374900" y="7257256"/>
            <a:ext cx="6152110" cy="338554"/>
          </a:xfrm>
          <a:prstGeom prst="rect">
            <a:avLst/>
          </a:prstGeom>
          <a:solidFill>
            <a:srgbClr val="0043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600" b="1" cap="small" dirty="0">
                <a:solidFill>
                  <a:schemeClr val="bg1"/>
                </a:solidFill>
              </a:rPr>
              <a:t>Souhaite s’investir dans les activités IESF suivantes 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4BDA60-A63A-4925-BD46-9CE0CD9525FC}"/>
              </a:ext>
            </a:extLst>
          </p:cNvPr>
          <p:cNvSpPr/>
          <p:nvPr/>
        </p:nvSpPr>
        <p:spPr>
          <a:xfrm>
            <a:off x="302080" y="7633184"/>
            <a:ext cx="60778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 err="1">
                <a:cs typeface="Arial" panose="020B0604020202020204" pitchFamily="34" charset="0"/>
              </a:rPr>
              <a:t>Klcjk</a:t>
            </a:r>
            <a:endParaRPr lang="fr-FR" sz="13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 err="1">
                <a:cs typeface="Arial" panose="020B0604020202020204" pitchFamily="34" charset="0"/>
              </a:rPr>
              <a:t>Kbchklbch</a:t>
            </a:r>
            <a:endParaRPr lang="fr-FR" sz="13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 err="1">
                <a:cs typeface="Arial" panose="020B0604020202020204" pitchFamily="34" charset="0"/>
              </a:rPr>
              <a:t>Hdjgdhgkj</a:t>
            </a:r>
            <a:endParaRPr lang="fr-FR" sz="13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 err="1">
                <a:cs typeface="Arial" panose="020B0604020202020204" pitchFamily="34" charset="0"/>
              </a:rPr>
              <a:t>Dhgdhkdsg</a:t>
            </a:r>
            <a:endParaRPr lang="fr-FR" sz="13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300" dirty="0">
              <a:cs typeface="Arial" panose="020B0604020202020204" pitchFamily="34" charset="0"/>
            </a:endParaRPr>
          </a:p>
          <a:p>
            <a:endParaRPr lang="fr-FR" sz="1300" dirty="0"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DBB162-F5AF-AD24-82A4-D33C4976A0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8956345"/>
            <a:ext cx="2276872" cy="9109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39EA11-A621-0044-9FEB-270151CF2543}"/>
              </a:ext>
            </a:extLst>
          </p:cNvPr>
          <p:cNvSpPr/>
          <p:nvPr/>
        </p:nvSpPr>
        <p:spPr>
          <a:xfrm>
            <a:off x="272890" y="3636780"/>
            <a:ext cx="622111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300" b="1" dirty="0">
                <a:cs typeface="Arial" panose="020B0604020202020204" pitchFamily="34" charset="0"/>
              </a:rPr>
              <a:t>PARCOURS PROFESSIONNEL </a:t>
            </a:r>
          </a:p>
          <a:p>
            <a:pPr algn="just"/>
            <a:r>
              <a:rPr lang="fr-FR" sz="1300" dirty="0" err="1">
                <a:cs typeface="Arial" panose="020B0604020202020204" pitchFamily="34" charset="0"/>
              </a:rPr>
              <a:t>Fdjhlfdqkjhlkdfhj</a:t>
            </a:r>
            <a:endParaRPr lang="fr-FR" sz="1300" dirty="0">
              <a:cs typeface="Arial" panose="020B0604020202020204" pitchFamily="34" charset="0"/>
            </a:endParaRPr>
          </a:p>
          <a:p>
            <a:pPr algn="just"/>
            <a:r>
              <a:rPr lang="fr-FR" sz="1300" dirty="0" err="1">
                <a:cs typeface="Arial" panose="020B0604020202020204" pitchFamily="34" charset="0"/>
              </a:rPr>
              <a:t>Fdlkjhdlmkjhklfhd</a:t>
            </a:r>
            <a:endParaRPr lang="fr-FR" sz="1300" dirty="0">
              <a:cs typeface="Arial" panose="020B0604020202020204" pitchFamily="34" charset="0"/>
            </a:endParaRPr>
          </a:p>
          <a:p>
            <a:pPr algn="just"/>
            <a:endParaRPr lang="fr-FR" sz="1300" dirty="0">
              <a:cs typeface="Arial" panose="020B0604020202020204" pitchFamily="34" charset="0"/>
            </a:endParaRPr>
          </a:p>
          <a:p>
            <a:pPr algn="just"/>
            <a:endParaRPr lang="fr-FR" sz="1300" dirty="0">
              <a:cs typeface="Arial" panose="020B0604020202020204" pitchFamily="34" charset="0"/>
            </a:endParaRPr>
          </a:p>
          <a:p>
            <a:pPr algn="just"/>
            <a:endParaRPr lang="fr-FR" sz="1300" dirty="0">
              <a:cs typeface="Arial" panose="020B0604020202020204" pitchFamily="34" charset="0"/>
            </a:endParaRPr>
          </a:p>
          <a:p>
            <a:pPr algn="just"/>
            <a:r>
              <a:rPr lang="fr-FR" sz="1300" b="1" dirty="0">
                <a:cs typeface="Arial" panose="020B0604020202020204" pitchFamily="34" charset="0"/>
              </a:rPr>
              <a:t>ENGAGEMENTS / ASSOCIATIONS </a:t>
            </a:r>
          </a:p>
          <a:p>
            <a:pPr algn="just"/>
            <a:r>
              <a:rPr lang="fr-FR" sz="1300" dirty="0" err="1">
                <a:cs typeface="Arial" panose="020B0604020202020204" pitchFamily="34" charset="0"/>
              </a:rPr>
              <a:t>Fkjfhkldjhfdljlfhd</a:t>
            </a:r>
            <a:endParaRPr lang="fr-FR" sz="1300" dirty="0">
              <a:cs typeface="Arial" panose="020B0604020202020204" pitchFamily="34" charset="0"/>
            </a:endParaRPr>
          </a:p>
          <a:p>
            <a:pPr algn="just"/>
            <a:r>
              <a:rPr lang="fr-FR" sz="1300" dirty="0" err="1">
                <a:cs typeface="Arial" panose="020B0604020202020204" pitchFamily="34" charset="0"/>
              </a:rPr>
              <a:t>Hfdkhgmhgdssgdhgd</a:t>
            </a:r>
            <a:endParaRPr lang="fr-FR" sz="1300" dirty="0">
              <a:cs typeface="Arial" panose="020B0604020202020204" pitchFamily="34" charset="0"/>
            </a:endParaRPr>
          </a:p>
          <a:p>
            <a:pPr algn="just"/>
            <a:r>
              <a:rPr lang="fr-FR" sz="1300" dirty="0"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D7FCD7-34DE-B22F-0E2B-13CAF5FC0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47" y="1088929"/>
            <a:ext cx="123825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8D9963-D0D7-A67E-DD36-581B4CAD5D7D}"/>
              </a:ext>
            </a:extLst>
          </p:cNvPr>
          <p:cNvSpPr/>
          <p:nvPr/>
        </p:nvSpPr>
        <p:spPr>
          <a:xfrm>
            <a:off x="2276872" y="1946667"/>
            <a:ext cx="1238250" cy="9541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Logo de votre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1771986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14721437433146896100BCF50A7DAC" ma:contentTypeVersion="19" ma:contentTypeDescription="Crée un document." ma:contentTypeScope="" ma:versionID="0a902a7250a3eee063e7eafbccbcb681">
  <xsd:schema xmlns:xsd="http://www.w3.org/2001/XMLSchema" xmlns:xs="http://www.w3.org/2001/XMLSchema" xmlns:p="http://schemas.microsoft.com/office/2006/metadata/properties" xmlns:ns2="fe728db3-7891-45a1-831c-44d29cbeba6e" xmlns:ns3="788439ad-a733-42fb-b946-3294c43b01ee" targetNamespace="http://schemas.microsoft.com/office/2006/metadata/properties" ma:root="true" ma:fieldsID="c3f95e9739e57d148c6f66ce51b0bd82" ns2:_="" ns3:_="">
    <xsd:import namespace="fe728db3-7891-45a1-831c-44d29cbeba6e"/>
    <xsd:import namespace="788439ad-a733-42fb-b946-3294c43b01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28db3-7891-45a1-831c-44d29cbeb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2283b3d2-68fd-4e3c-9631-f65f26f4ca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439ad-a733-42fb-b946-3294c43b01e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68108b1-608c-4f4e-85a9-ddbb26632eeb}" ma:internalName="TaxCatchAll" ma:showField="CatchAllData" ma:web="788439ad-a733-42fb-b946-3294c43b01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728db3-7891-45a1-831c-44d29cbeba6e">
      <Terms xmlns="http://schemas.microsoft.com/office/infopath/2007/PartnerControls"/>
    </lcf76f155ced4ddcb4097134ff3c332f>
    <TaxCatchAll xmlns="788439ad-a733-42fb-b946-3294c43b01e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73A56F-5289-4053-837D-0792C30656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728db3-7891-45a1-831c-44d29cbeba6e"/>
    <ds:schemaRef ds:uri="788439ad-a733-42fb-b946-3294c43b01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A62EFA-FF8F-44BF-98EB-A12587F1DBC1}">
  <ds:schemaRefs>
    <ds:schemaRef ds:uri="http://purl.org/dc/elements/1.1/"/>
    <ds:schemaRef ds:uri="788439ad-a733-42fb-b946-3294c43b01ee"/>
    <ds:schemaRef ds:uri="fe728db3-7891-45a1-831c-44d29cbeba6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2FD3F78-73BE-4305-AA3C-57A4445D50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15771</TotalTime>
  <Words>74</Words>
  <Application>Microsoft Office PowerPoint</Application>
  <PresentationFormat>Format A4 (210 x 297 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Présentations des candidats au poste d'administrateur IESF</dc:title>
  <dc:creator>Estelle SINQUIN</dc:creator>
  <cp:lastModifiedBy>Estelle Sinquin</cp:lastModifiedBy>
  <cp:revision>906</cp:revision>
  <cp:lastPrinted>2019-12-12T10:43:07Z</cp:lastPrinted>
  <dcterms:created xsi:type="dcterms:W3CDTF">2013-04-19T15:06:23Z</dcterms:created>
  <dcterms:modified xsi:type="dcterms:W3CDTF">2026-01-12T12:05:55Z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0x010100B514721437433146896100BCF50A7DAC</vt:lpwstr>
  </property>
  <property fmtid="{D5CDD505-2E9C-101B-9397-08002B2CF9AE}" pid="3" name="MediaServiceImageTags">
    <vt:lpwstr/>
  </property>
</Properties>
</file>